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9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43E57-F3D7-70BC-F5AD-8B6CC90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83" y="1325563"/>
            <a:ext cx="6202297" cy="3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다른 플레이어에게 피격 시 정신집중이 풀린다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12. </a:t>
            </a:r>
            <a:r>
              <a:rPr lang="ko-KR" altLang="en-US" dirty="0">
                <a:solidFill>
                  <a:srgbClr val="FF0000"/>
                </a:solidFill>
              </a:rPr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GIF</a:t>
            </a:r>
            <a:r>
              <a:rPr lang="ko-KR" altLang="en-US" sz="1400" dirty="0">
                <a:solidFill>
                  <a:srgbClr val="FF0000"/>
                </a:solidFill>
              </a:rPr>
              <a:t>와 같이 플레이어의 조준 방향을 빨간 레이저로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빨간 레이저는 플레이어의 시야에서만 보임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Ray</a:t>
            </a:r>
            <a:r>
              <a:rPr lang="ko-KR" altLang="en-US" sz="1400" dirty="0">
                <a:solidFill>
                  <a:srgbClr val="FF0000"/>
                </a:solidFill>
              </a:rPr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13. </a:t>
            </a:r>
            <a:r>
              <a:rPr lang="ko-KR" altLang="en-US" dirty="0">
                <a:solidFill>
                  <a:srgbClr val="FF0000"/>
                </a:solidFill>
              </a:rPr>
              <a:t>몬스터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7FC8-4EF8-D6E4-ACA1-CFFEC9299AD7}"/>
              </a:ext>
            </a:extLst>
          </p:cNvPr>
          <p:cNvSpPr txBox="1"/>
          <p:nvPr/>
        </p:nvSpPr>
        <p:spPr>
          <a:xfrm>
            <a:off x="213013" y="1732547"/>
            <a:ext cx="493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기존의 지정 구역을 배회하는 박쥐 몬스터 포함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추가로 몬스터 주변의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미터 이내의 플레이어를 인식하고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플레이어를 추격해서 충돌 시 피해를 주는 몬스터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몬스터 처치 조건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총알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발의 데미지를 줄 것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몬스터 처치 시 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ko-KR" altLang="en-US" sz="1400" dirty="0">
                <a:solidFill>
                  <a:srgbClr val="FF0000"/>
                </a:solidFill>
              </a:rPr>
              <a:t> 총알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발을 획득함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맵에</a:t>
            </a:r>
            <a:r>
              <a:rPr lang="ko-KR" altLang="en-US" sz="1400" dirty="0">
                <a:solidFill>
                  <a:srgbClr val="FF0000"/>
                </a:solidFill>
              </a:rPr>
              <a:t> 따라 이미지가 다름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숲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사막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미라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공장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ko-KR" altLang="en-US" sz="1400" dirty="0">
                <a:solidFill>
                  <a:srgbClr val="FF0000"/>
                </a:solidFill>
              </a:rPr>
              <a:t>인부 좀비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안전모를 쓴 컨셉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 descr="PC 게임, 스크린샷, 비디오 게임 소프트웨어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232F2455-B16D-E176-2297-0807964F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54" y="662781"/>
            <a:ext cx="61626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E5E2E0C-59AF-5EC8-1305-7BBCADF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20" y="2152323"/>
            <a:ext cx="2810420" cy="392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0.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최초 게임 실행 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사용자의 닉네임을 만들고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사용자가 게임을 할 준비를 마쳤는지 확인 해야함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기본적으로 필요한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닉네임 입력 창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</a:rPr>
              <a:t>Press Any Key To Start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추가적으로 있으면 좋은 설정 요소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간단한 설정 버튼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설정 창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사운드 조절 </a:t>
            </a:r>
            <a:r>
              <a:rPr lang="en-US" altLang="ko-KR" sz="1400" dirty="0">
                <a:solidFill>
                  <a:srgbClr val="FF0000"/>
                </a:solidFill>
              </a:rPr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해상도 설정 </a:t>
            </a:r>
            <a:r>
              <a:rPr lang="en-US" altLang="ko-KR" sz="1400" dirty="0">
                <a:solidFill>
                  <a:srgbClr val="FF0000"/>
                </a:solidFill>
              </a:rPr>
              <a:t>/ 1920,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전체화면 변경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r>
              <a:rPr lang="ko-KR" altLang="en-US" sz="1400" dirty="0" err="1">
                <a:solidFill>
                  <a:srgbClr val="FF0000"/>
                </a:solidFill>
              </a:rPr>
              <a:t>전체창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창모드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개발자 크레딧 </a:t>
            </a:r>
            <a:r>
              <a:rPr lang="en-US" altLang="ko-KR" sz="1400" dirty="0">
                <a:solidFill>
                  <a:srgbClr val="FF0000"/>
                </a:solidFill>
              </a:rPr>
              <a:t>/ made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by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게임종료 버튼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629914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6" name="Picture 2" descr="EA SPORTS 피파 모바일 ( 모바일 축구게임 ) : 네이버 블로그">
            <a:extLst>
              <a:ext uri="{FF2B5EF4-FFF2-40B4-BE49-F238E27FC236}">
                <a16:creationId xmlns:a16="http://schemas.microsoft.com/office/drawing/2014/main" id="{1BF6E081-6471-2A5F-8768-217C4EA0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5" y="353971"/>
            <a:ext cx="5215516" cy="29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3360479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컴퓨터 전원 버튼 - 무료 컴퓨터개 아이콘">
            <a:extLst>
              <a:ext uri="{FF2B5EF4-FFF2-40B4-BE49-F238E27FC236}">
                <a16:creationId xmlns:a16="http://schemas.microsoft.com/office/drawing/2014/main" id="{941CC668-7EF4-802B-D637-5740C94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33" y="4993062"/>
            <a:ext cx="242326" cy="2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1A5E7-7689-0406-3497-E5B8531EF474}"/>
              </a:ext>
            </a:extLst>
          </p:cNvPr>
          <p:cNvSpPr txBox="1"/>
          <p:nvPr/>
        </p:nvSpPr>
        <p:spPr>
          <a:xfrm>
            <a:off x="2779462" y="3167390"/>
            <a:ext cx="231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게임 시작 버튼 클릭 시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2 1 </a:t>
            </a:r>
            <a:r>
              <a:rPr lang="ko-KR" altLang="en-US" sz="1400" dirty="0">
                <a:solidFill>
                  <a:srgbClr val="FF0000"/>
                </a:solidFill>
              </a:rPr>
              <a:t>카운트 다운</a:t>
            </a:r>
          </a:p>
        </p:txBody>
      </p:sp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22928"/>
              </p:ext>
            </p:extLst>
          </p:nvPr>
        </p:nvGraphicFramePr>
        <p:xfrm>
          <a:off x="7159813" y="2316480"/>
          <a:ext cx="46422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SPACE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유체화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ea typeface="맑은 고딕"/>
                </a:rPr>
                <a:t>3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4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7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1431257" y="2034499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79250" y="139843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68BB30-8ED2-9607-3003-1FE53720391E}"/>
              </a:ext>
            </a:extLst>
          </p:cNvPr>
          <p:cNvSpPr txBox="1"/>
          <p:nvPr/>
        </p:nvSpPr>
        <p:spPr>
          <a:xfrm>
            <a:off x="7195692" y="1161557"/>
            <a:ext cx="437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롤과 비슷한 </a:t>
            </a:r>
            <a:r>
              <a:rPr lang="en-US" altLang="ko-KR" dirty="0">
                <a:solidFill>
                  <a:srgbClr val="FF0000"/>
                </a:solidFill>
              </a:rPr>
              <a:t>F G </a:t>
            </a:r>
            <a:r>
              <a:rPr lang="ko-KR" altLang="en-US" dirty="0">
                <a:solidFill>
                  <a:srgbClr val="FF0000"/>
                </a:solidFill>
              </a:rPr>
              <a:t>키 보단 기타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FPS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Q E </a:t>
            </a:r>
            <a:r>
              <a:rPr lang="ko-KR" altLang="en-US" dirty="0">
                <a:solidFill>
                  <a:srgbClr val="FF0000"/>
                </a:solidFill>
              </a:rPr>
              <a:t>키를 사용하여 스킬을 사용하는 것은 어떤 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48030" y="2297304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62306" y="140405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1085</Words>
  <Application>Microsoft Office PowerPoint</Application>
  <PresentationFormat>와이드스크린</PresentationFormat>
  <Paragraphs>185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68</cp:revision>
  <dcterms:created xsi:type="dcterms:W3CDTF">2023-10-10T16:22:30Z</dcterms:created>
  <dcterms:modified xsi:type="dcterms:W3CDTF">2023-10-23T12:10:52Z</dcterms:modified>
</cp:coreProperties>
</file>